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0091"/>
    <a:srgbClr val="E4AB10"/>
    <a:srgbClr val="34B2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E6D29-C1DA-D5C3-4BBD-6D0B7D4BE3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DA653F-37D0-7888-E437-420842F079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D8063-B6BF-C90B-99A7-F0200E782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C98C-8CD1-4ADD-9B59-B900E041E5BF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B95A7E-D2FF-EEF5-2350-82770861B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506507-88D5-4199-7220-F9EB0A06B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1415-E1BD-429D-BED9-C98ACEA0F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12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9155D-C351-B3D8-E7DF-55851DE65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8D5BCD-76F4-A1C2-F849-DEF9579663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08247D-CFFE-2032-B944-94895302D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C98C-8CD1-4ADD-9B59-B900E041E5BF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DE05AF-C56E-D224-F640-56B5B912E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573D15-2D70-C937-F009-A86286ED7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1415-E1BD-429D-BED9-C98ACEA0F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866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502A2B-6FB0-F2E2-22D2-326CB348DA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3A34AD-57D6-8119-59FE-36C81118B6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664D0E-56E4-6A05-5A38-71CE84666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C98C-8CD1-4ADD-9B59-B900E041E5BF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3A96A1-0D3A-3E7D-DA04-6466DE6E8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98DBC7-5335-0269-5731-615ADE7E4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1415-E1BD-429D-BED9-C98ACEA0F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734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0C24E-A938-B31F-4E89-511CE0E3F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8D443-28DA-210D-65B8-CBAB52A9F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9142CE-89F7-3AD8-A737-E1DC4495E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C98C-8CD1-4ADD-9B59-B900E041E5BF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9BE078-5598-C30F-51BD-EE0E6F5A8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971E51-716A-D858-D158-BA4D23761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1415-E1BD-429D-BED9-C98ACEA0F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151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297B9-4A2E-4609-1E1C-FBC5C6C7B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B2475A-B6FE-AA32-0531-A6D9B86148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04E2B0-9004-B143-51F8-BAD4989DA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C98C-8CD1-4ADD-9B59-B900E041E5BF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6D3076-77E2-D255-8FC0-B21FA65A7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7D2636-263E-4AD0-8C66-34DD6E261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1415-E1BD-429D-BED9-C98ACEA0F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817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7BA70-D7FD-C341-9B8D-620698BB7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30CBB-9089-D3E3-CC52-03934AF966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7C74A3-3834-7F10-11C8-71A358F164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5FB525-4326-4B4A-CD22-7B903B40C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C98C-8CD1-4ADD-9B59-B900E041E5BF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80A18B-CB7D-56B7-4A77-039A8E2EC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74349D-0EB8-A654-C962-6BF25A861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1415-E1BD-429D-BED9-C98ACEA0F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245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DE05D-4752-34FD-4FB7-D7B306C1E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24C8C3-CD30-493F-0E15-CF13B6886C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06EA1D-302C-3219-27D8-AB7C146F5A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0EF195-DAF2-803D-1A49-2F7660B603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A4008F-23F4-CE94-4B5B-2146FC3774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AEFFE3-4F82-5C05-1CD3-FBA89C7DE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C98C-8CD1-4ADD-9B59-B900E041E5BF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B9C859-951C-34A7-C80D-8AF28C448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A538BE-A040-A7D1-C315-5261EB7D8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1415-E1BD-429D-BED9-C98ACEA0F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566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6E28D-1AED-09D5-FE91-F3A965A15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291794-11F5-E725-73A1-F310376AF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C98C-8CD1-4ADD-9B59-B900E041E5BF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48E3AE-DF13-C9C6-B2EE-45D3ACC01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039624-6729-B880-A0A3-898CF1CC4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1415-E1BD-429D-BED9-C98ACEA0F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979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DA807D-0EB1-D70F-C296-199BDB9A1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C98C-8CD1-4ADD-9B59-B900E041E5BF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0BF2CA-49C9-0ADE-B5C7-5F9559A1C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7DEDB5-D23C-F2DD-4567-0BBED12C0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1415-E1BD-429D-BED9-C98ACEA0F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26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AED84-D773-BE83-810F-9C03E584D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11744-0818-167E-425C-A57082254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97AFDC-D07B-F8E3-5D68-7C0C3AC6DC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EDD8BF-705B-DDCE-9128-DD6F5A8B9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C98C-8CD1-4ADD-9B59-B900E041E5BF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A1638C-0CDE-433A-E502-99FB11615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A3541F-CC4A-E801-9E43-E0D5163FB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1415-E1BD-429D-BED9-C98ACEA0F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892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8AB5A-F6BE-319D-E0B1-612107691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71BC64-7860-635D-40A2-B3E5F5CE75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E12B70-93B5-6EC2-E87D-288C1D85B0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1CC2EE-A1E4-FCEF-EC72-702169E4C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C98C-8CD1-4ADD-9B59-B900E041E5BF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F3F4FD-6F64-7AED-E7C2-D3D5870A3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6BFAF8-FCC8-94E9-D38A-AF7175A3C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1415-E1BD-429D-BED9-C98ACEA0F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499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5E1651-32E5-9412-E7CD-726A41337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05BC5C-64DB-449D-5319-4C52EF9A63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29D64E-0450-6525-7B20-54FAF56DAF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AC98C-8CD1-4ADD-9B59-B900E041E5BF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9A139-2E4D-1E83-1208-66D60E007A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92D287-CD58-7BA1-7ED6-70F3F12712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41415-E1BD-429D-BED9-C98ACEA0F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462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00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69C49-9A79-0DCE-5B52-DAE7D66A2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7980"/>
            <a:ext cx="5899485" cy="2105526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E4AB1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 Visiting Day will be April 18</a:t>
            </a:r>
            <a:r>
              <a:rPr lang="en-US" b="1" baseline="30000" dirty="0">
                <a:solidFill>
                  <a:srgbClr val="E4AB1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b="1" dirty="0">
                <a:solidFill>
                  <a:srgbClr val="E4AB1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br>
              <a:rPr lang="en-US" b="1" dirty="0">
                <a:solidFill>
                  <a:srgbClr val="E4AB1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E4AB1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Join the celebration!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2073E-FF52-34DB-DFA0-74DA88470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63754"/>
            <a:ext cx="6043863" cy="4860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Visit 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HomeVisitingDay.org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learn more.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7797FA-C70C-DE45-A198-6ECEDE6CDF62}"/>
              </a:ext>
            </a:extLst>
          </p:cNvPr>
          <p:cNvSpPr txBox="1"/>
          <p:nvPr/>
        </p:nvSpPr>
        <p:spPr>
          <a:xfrm>
            <a:off x="838200" y="5358229"/>
            <a:ext cx="6385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#HomeVisitingDay</a:t>
            </a:r>
          </a:p>
          <a:p>
            <a:r>
              <a:rPr lang="en-US" dirty="0">
                <a:solidFill>
                  <a:schemeClr val="bg1"/>
                </a:solidFill>
              </a:rPr>
              <a:t>#HomeVisitingDayLA25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8437E63-B4A2-825C-8C1C-4260221B03F8}"/>
              </a:ext>
            </a:extLst>
          </p:cNvPr>
          <p:cNvCxnSpPr>
            <a:cxnSpLocks/>
          </p:cNvCxnSpPr>
          <p:nvPr/>
        </p:nvCxnSpPr>
        <p:spPr>
          <a:xfrm>
            <a:off x="929640" y="4892040"/>
            <a:ext cx="1661160" cy="0"/>
          </a:xfrm>
          <a:prstGeom prst="line">
            <a:avLst/>
          </a:prstGeom>
          <a:ln w="60325">
            <a:solidFill>
              <a:srgbClr val="34B2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0D790CDB-956D-67F2-9867-AAA66A23C3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5539" y="841721"/>
            <a:ext cx="4232459" cy="4232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124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25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Home Visiting Day will be April 18th.  Join the celebration!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 Visiting Day will be this April 21st.  How do you plan to celebrate the day? </dc:title>
  <dc:creator>Amie Miramontes-Franco</dc:creator>
  <cp:lastModifiedBy>Helen Kontorousis</cp:lastModifiedBy>
  <cp:revision>7</cp:revision>
  <dcterms:created xsi:type="dcterms:W3CDTF">2023-03-27T17:48:07Z</dcterms:created>
  <dcterms:modified xsi:type="dcterms:W3CDTF">2025-03-19T21:21:17Z</dcterms:modified>
</cp:coreProperties>
</file>