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0091"/>
    <a:srgbClr val="E4AB10"/>
    <a:srgbClr val="34B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E6D29-C1DA-D5C3-4BBD-6D0B7D4BE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A653F-37D0-7888-E437-420842F07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D8063-B6BF-C90B-99A7-F0200E782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95A7E-D2FF-EEF5-2350-82770861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06507-88D5-4199-7220-F9EB0A06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9155D-C351-B3D8-E7DF-55851DE6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D5BCD-76F4-A1C2-F849-DEF957966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8247D-CFFE-2032-B944-94895302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E05AF-C56E-D224-F640-56B5B912E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73D15-2D70-C937-F009-A86286ED7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6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502A2B-6FB0-F2E2-22D2-326CB348D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A34AD-57D6-8119-59FE-36C81118B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64D0E-56E4-6A05-5A38-71CE84666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A96A1-0D3A-3E7D-DA04-6466DE6E8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8DBC7-5335-0269-5731-615ADE7E4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3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0C24E-A938-B31F-4E89-511CE0E3F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8D443-28DA-210D-65B8-CBAB52A9F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142CE-89F7-3AD8-A737-E1DC4495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BE078-5598-C30F-51BD-EE0E6F5A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71E51-716A-D858-D158-BA4D237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5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97B9-4A2E-4609-1E1C-FBC5C6C7B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2475A-B6FE-AA32-0531-A6D9B8614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4E2B0-9004-B143-51F8-BAD4989D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D3076-77E2-D255-8FC0-B21FA65A7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D2636-263E-4AD0-8C66-34DD6E261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1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BA70-D7FD-C341-9B8D-620698BB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30CBB-9089-D3E3-CC52-03934AF96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7C74A3-3834-7F10-11C8-71A358F16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FB525-4326-4B4A-CD22-7B903B40C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0A18B-CB7D-56B7-4A77-039A8E2E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4349D-0EB8-A654-C962-6BF25A861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4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E05D-4752-34FD-4FB7-D7B306C1E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4C8C3-CD30-493F-0E15-CF13B6886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6EA1D-302C-3219-27D8-AB7C146F5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0EF195-DAF2-803D-1A49-2F7660B60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A4008F-23F4-CE94-4B5B-2146FC377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AEFFE3-4F82-5C05-1CD3-FBA89C7DE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9C859-951C-34A7-C80D-8AF28C44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A538BE-A040-A7D1-C315-5261EB7D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6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6E28D-1AED-09D5-FE91-F3A965A1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291794-11F5-E725-73A1-F310376AF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48E3AE-DF13-C9C6-B2EE-45D3ACC0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39624-6729-B880-A0A3-898CF1CC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79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DA807D-0EB1-D70F-C296-199BDB9A1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BF2CA-49C9-0ADE-B5C7-5F9559A1C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DEDB5-D23C-F2DD-4567-0BBED12C0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6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AED84-D773-BE83-810F-9C03E584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11744-0818-167E-425C-A57082254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7AFDC-D07B-F8E3-5D68-7C0C3AC6D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DD8BF-705B-DDCE-9128-DD6F5A8B9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1638C-0CDE-433A-E502-99FB11615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3541F-CC4A-E801-9E43-E0D5163FB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9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8AB5A-F6BE-319D-E0B1-612107691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71BC64-7860-635D-40A2-B3E5F5CE75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12B70-93B5-6EC2-E87D-288C1D85B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CC2EE-A1E4-FCEF-EC72-702169E4C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F4FD-6F64-7AED-E7C2-D3D5870A3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BFAF8-FCC8-94E9-D38A-AF7175A3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9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E1651-32E5-9412-E7CD-726A4133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5BC5C-64DB-449D-5319-4C52EF9A6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9D64E-0450-6525-7B20-54FAF56DA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AC98C-8CD1-4ADD-9B59-B900E041E5B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9A139-2E4D-1E83-1208-66D60E007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2D287-CD58-7BA1-7ED6-70F3F1271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1415-E1BD-429D-BED9-C98ACEA0F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6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00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69C49-9A79-0DCE-5B52-DAE7D66A2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7980"/>
            <a:ext cx="5899485" cy="210552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Visiting Day will be April 19</a:t>
            </a:r>
            <a:r>
              <a:rPr lang="en-US" b="1" baseline="30000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b="1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E4AB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the celebration!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2073E-FF52-34DB-DFA0-74DA88470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63754"/>
            <a:ext cx="6043863" cy="486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HomeVisitingDay.org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learn more.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7797FA-C70C-DE45-A198-6ECEDE6CDF62}"/>
              </a:ext>
            </a:extLst>
          </p:cNvPr>
          <p:cNvSpPr txBox="1"/>
          <p:nvPr/>
        </p:nvSpPr>
        <p:spPr>
          <a:xfrm>
            <a:off x="838200" y="5358229"/>
            <a:ext cx="6385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#HomeVisitingDay</a:t>
            </a:r>
          </a:p>
          <a:p>
            <a:r>
              <a:rPr lang="en-US">
                <a:solidFill>
                  <a:schemeClr val="bg1"/>
                </a:solidFill>
              </a:rPr>
              <a:t>#HomeVisitingDayLA24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8437E63-B4A2-825C-8C1C-4260221B03F8}"/>
              </a:ext>
            </a:extLst>
          </p:cNvPr>
          <p:cNvCxnSpPr>
            <a:cxnSpLocks/>
          </p:cNvCxnSpPr>
          <p:nvPr/>
        </p:nvCxnSpPr>
        <p:spPr>
          <a:xfrm>
            <a:off x="929640" y="4892040"/>
            <a:ext cx="1661160" cy="0"/>
          </a:xfrm>
          <a:prstGeom prst="line">
            <a:avLst/>
          </a:prstGeom>
          <a:ln w="60325">
            <a:solidFill>
              <a:srgbClr val="34B2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DF745D8-7F54-6E9D-514A-19AF8AEF9F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560" y="818899"/>
            <a:ext cx="3230880" cy="323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124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Home Visiting Day will be April 19th.  Join the celebration!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Visiting Day will be this April 21st.  How do you plan to celebrate the day? </dc:title>
  <dc:creator>Amie Miramontes-Franco</dc:creator>
  <cp:lastModifiedBy>Amie Aguiar</cp:lastModifiedBy>
  <cp:revision>6</cp:revision>
  <dcterms:created xsi:type="dcterms:W3CDTF">2023-03-27T17:48:07Z</dcterms:created>
  <dcterms:modified xsi:type="dcterms:W3CDTF">2024-02-19T18:40:35Z</dcterms:modified>
</cp:coreProperties>
</file>